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ubygarage.org/blog/best-javascript-frameworks-for-front-end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rubygarage.org/blog/best-javascript-frameworks-for-front-end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err="1" smtClean="0"/>
              <a:t>FrondEnd</a:t>
            </a:r>
            <a:r>
              <a:rPr lang="en-US" dirty="0" smtClean="0"/>
              <a:t> </a:t>
            </a:r>
            <a:r>
              <a:rPr lang="en-US" dirty="0"/>
              <a:t>- Frameworks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Why frameworks?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For frontend developers, it’s increasingly challenging to make up their minds about which JavaScript application framework to </a:t>
            </a:r>
            <a:r>
              <a:rPr lang="en-US" dirty="0" smtClean="0"/>
              <a:t>choose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 </a:t>
            </a:r>
            <a:r>
              <a:rPr lang="en-US" dirty="0"/>
              <a:t>especially when </a:t>
            </a:r>
            <a:r>
              <a:rPr lang="en-US" dirty="0" smtClean="0"/>
              <a:t>need </a:t>
            </a:r>
            <a:r>
              <a:rPr lang="en-US" dirty="0"/>
              <a:t>to build a single-page </a:t>
            </a:r>
            <a:r>
              <a:rPr lang="en-US" dirty="0" smtClean="0"/>
              <a:t>application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Requirements</a:t>
            </a:r>
            <a:endParaRPr lang="en-US" dirty="0"/>
          </a:p>
          <a:p>
            <a:r>
              <a:rPr lang="en-US" dirty="0" smtClean="0"/>
              <a:t>First</a:t>
            </a:r>
            <a:r>
              <a:rPr lang="en-US" dirty="0"/>
              <a:t>, modern frontend JavaScript frameworks must respect the Web Components </a:t>
            </a:r>
            <a:r>
              <a:rPr lang="en-US" dirty="0" smtClean="0"/>
              <a:t>specification.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should have support for custom </a:t>
            </a:r>
            <a:r>
              <a:rPr lang="en-US" dirty="0"/>
              <a:t>HTML </a:t>
            </a:r>
            <a:r>
              <a:rPr lang="en-US" dirty="0" smtClean="0"/>
              <a:t>elements building</a:t>
            </a:r>
            <a:endParaRPr lang="en-US" dirty="0"/>
          </a:p>
          <a:p>
            <a:r>
              <a:rPr lang="en-US" dirty="0" smtClean="0"/>
              <a:t>Second</a:t>
            </a:r>
            <a:r>
              <a:rPr lang="en-US" dirty="0"/>
              <a:t>, a solid JavaScript framework should have its own </a:t>
            </a:r>
            <a:r>
              <a:rPr lang="en-US" dirty="0" smtClean="0"/>
              <a:t>ecosystem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Ready </a:t>
            </a:r>
            <a:r>
              <a:rPr lang="en-US" dirty="0"/>
              <a:t>solutions aim at solving various problems of client-side development such as </a:t>
            </a:r>
            <a:endParaRPr lang="en-US" dirty="0" smtClean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Routing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managing </a:t>
            </a:r>
            <a:r>
              <a:rPr lang="en-US" dirty="0"/>
              <a:t>app </a:t>
            </a:r>
            <a:r>
              <a:rPr lang="en-US" dirty="0" smtClean="0"/>
              <a:t>state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communicating </a:t>
            </a:r>
            <a:r>
              <a:rPr lang="en-US" dirty="0"/>
              <a:t>with the backend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4648200"/>
            <a:ext cx="4481513" cy="1955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React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/>
          </a:bodyPr>
          <a:lstStyle/>
          <a:p>
            <a:r>
              <a:rPr lang="en-US" dirty="0"/>
              <a:t>Stormed the JS world several years ago to become its definite leader</a:t>
            </a:r>
          </a:p>
          <a:p>
            <a:r>
              <a:rPr lang="en-US" dirty="0"/>
              <a:t>Encourages to use a reactive approach and a functional programming paradigm</a:t>
            </a:r>
          </a:p>
          <a:p>
            <a:r>
              <a:rPr lang="en-US" dirty="0"/>
              <a:t>Introduced many of its own concepts to define its unique approach to frontend web development</a:t>
            </a:r>
          </a:p>
          <a:p>
            <a:r>
              <a:rPr lang="en-US" dirty="0"/>
              <a:t>Need to master a component-based architecture, JSX, and unidirectional data </a:t>
            </a:r>
            <a:r>
              <a:rPr lang="en-US" dirty="0" smtClean="0"/>
              <a:t>flow</a:t>
            </a:r>
          </a:p>
          <a:p>
            <a:endParaRPr lang="en-US" dirty="0"/>
          </a:p>
          <a:p>
            <a:r>
              <a:rPr lang="en-US" dirty="0" smtClean="0"/>
              <a:t>Ecosystem</a:t>
            </a:r>
            <a:r>
              <a:rPr lang="en-US" dirty="0"/>
              <a:t>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React library itself plus React-DOM for DOM </a:t>
            </a:r>
            <a:r>
              <a:rPr lang="en-US" dirty="0" smtClean="0"/>
              <a:t>manipulation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React-router for implementing </a:t>
            </a:r>
            <a:r>
              <a:rPr lang="en-US" dirty="0" smtClean="0"/>
              <a:t>routes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JSX, a special markup language that mixes HTML into </a:t>
            </a:r>
            <a:r>
              <a:rPr lang="en-US" dirty="0" smtClean="0"/>
              <a:t>JavaScript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React Create App, a command line interface that allows you to rapidly set up a React </a:t>
            </a:r>
            <a:r>
              <a:rPr lang="en-US" dirty="0" smtClean="0"/>
              <a:t>project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Axios</a:t>
            </a:r>
            <a:r>
              <a:rPr lang="en-US" dirty="0"/>
              <a:t> and Redux-based libraries, JS libraries that let you organize communication with the backend.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React Developer Tools for Chrome and Firefox browsers.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React Native for development of native mobile applications for iOS and Android.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7114" y="3048000"/>
            <a:ext cx="1190625" cy="1228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4339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Angular 2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Marks a turning point in the history of the Angular framework</a:t>
            </a:r>
          </a:p>
          <a:p>
            <a:r>
              <a:rPr lang="en-US" dirty="0"/>
              <a:t>Has substantially changed its architecture to come to terms with React</a:t>
            </a:r>
          </a:p>
          <a:p>
            <a:r>
              <a:rPr lang="en-US" dirty="0"/>
              <a:t>Is from a Model-View-Whatever architecture to a component-based architecture</a:t>
            </a:r>
          </a:p>
          <a:p>
            <a:endParaRPr lang="en-US" dirty="0"/>
          </a:p>
          <a:p>
            <a:r>
              <a:rPr lang="en-US" dirty="0"/>
              <a:t>Ecosystem: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series of modules that can be selectively installed for Angular projects: @angular/common, @angular/compiler, @angular/core, @angular/forms, @angular/http, @angular/platform-browser, @angular/platform-browser-dynamic, @angular/router, and @angular/upgrade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TypeScript</a:t>
            </a:r>
            <a:r>
              <a:rPr lang="en-US" dirty="0"/>
              <a:t> and </a:t>
            </a:r>
            <a:r>
              <a:rPr lang="en-US" dirty="0" err="1"/>
              <a:t>CoffeeScript</a:t>
            </a:r>
            <a:r>
              <a:rPr lang="en-US" dirty="0"/>
              <a:t>, supersets of JavaScript that can be used with Angular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Angular command line interface for quick project setup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Zone.js, a JS library used to implement zones, otherwise called execution context, in Angular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RxJS</a:t>
            </a:r>
            <a:r>
              <a:rPr lang="en-US" dirty="0"/>
              <a:t> and the Observable pattern for asynchronous communication with server-side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Angular Augury, a special Chrome extension used for debugging Angular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Angular Universal, a project aimed at creating server-side apps with Angular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NativeScript</a:t>
            </a:r>
            <a:r>
              <a:rPr lang="en-US" dirty="0"/>
              <a:t>, a mobile framework for developing native mobile applications for iOS and Android platforms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6575" y="1538288"/>
            <a:ext cx="1466850" cy="1571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33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Vue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At first sight, it may look like the </a:t>
            </a:r>
            <a:r>
              <a:rPr lang="en-US" dirty="0" err="1"/>
              <a:t>Vue</a:t>
            </a:r>
            <a:r>
              <a:rPr lang="en-US" dirty="0"/>
              <a:t> library is just a mix of Angular and React</a:t>
            </a:r>
          </a:p>
          <a:p>
            <a:r>
              <a:rPr lang="en-US" dirty="0"/>
              <a:t>Borrowed concepts from Angular and React</a:t>
            </a:r>
          </a:p>
          <a:p>
            <a:r>
              <a:rPr lang="en-US" dirty="0"/>
              <a:t>For example,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Vue</a:t>
            </a:r>
            <a:r>
              <a:rPr lang="en-US" dirty="0"/>
              <a:t> wants you to store component logic and layouts along with stylesheets in one file. That’s how React works without stylesheets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let </a:t>
            </a:r>
            <a:r>
              <a:rPr lang="en-US" dirty="0" err="1"/>
              <a:t>Vue</a:t>
            </a:r>
            <a:r>
              <a:rPr lang="en-US" dirty="0"/>
              <a:t> components talk to each other, </a:t>
            </a:r>
            <a:r>
              <a:rPr lang="en-US" dirty="0" err="1"/>
              <a:t>Vue</a:t>
            </a:r>
            <a:r>
              <a:rPr lang="en-US" dirty="0"/>
              <a:t> uses the props and state objects - existed in React before </a:t>
            </a:r>
            <a:r>
              <a:rPr lang="en-US" dirty="0" err="1"/>
              <a:t>Vue</a:t>
            </a:r>
            <a:r>
              <a:rPr lang="en-US" dirty="0"/>
              <a:t> adopted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Similarly to Angular, </a:t>
            </a:r>
            <a:r>
              <a:rPr lang="en-US" dirty="0" err="1"/>
              <a:t>Vue</a:t>
            </a:r>
            <a:r>
              <a:rPr lang="en-US" dirty="0"/>
              <a:t> wants you to mix HTML layouts with JavaScript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VueJS</a:t>
            </a:r>
            <a:r>
              <a:rPr lang="en-US" dirty="0"/>
              <a:t> ecosystem consists of: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Vue</a:t>
            </a:r>
            <a:r>
              <a:rPr lang="en-US" dirty="0"/>
              <a:t> as a view library.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Vue</a:t>
            </a:r>
            <a:r>
              <a:rPr lang="en-US" dirty="0"/>
              <a:t>-loader for components.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Vuex</a:t>
            </a:r>
            <a:r>
              <a:rPr lang="en-US" dirty="0"/>
              <a:t>, a dedicated library for managing application state with </a:t>
            </a:r>
            <a:r>
              <a:rPr lang="en-US" dirty="0" err="1"/>
              <a:t>Vue</a:t>
            </a:r>
            <a:r>
              <a:rPr lang="en-US" dirty="0"/>
              <a:t>; </a:t>
            </a:r>
            <a:r>
              <a:rPr lang="en-US" dirty="0" err="1"/>
              <a:t>Vuex</a:t>
            </a:r>
            <a:r>
              <a:rPr lang="en-US" dirty="0"/>
              <a:t> is close in concept to Flux.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Vue.js </a:t>
            </a:r>
            <a:r>
              <a:rPr lang="en-US" dirty="0" err="1"/>
              <a:t>devtools</a:t>
            </a:r>
            <a:r>
              <a:rPr lang="en-US" dirty="0"/>
              <a:t> for Chrome and Firefox.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Axios</a:t>
            </a:r>
            <a:r>
              <a:rPr lang="en-US" dirty="0"/>
              <a:t> and </a:t>
            </a:r>
            <a:r>
              <a:rPr lang="en-US" dirty="0" err="1"/>
              <a:t>vue</a:t>
            </a:r>
            <a:r>
              <a:rPr lang="en-US" dirty="0"/>
              <a:t>-resource for communication between </a:t>
            </a:r>
            <a:r>
              <a:rPr lang="en-US" dirty="0" err="1"/>
              <a:t>Vue</a:t>
            </a:r>
            <a:r>
              <a:rPr lang="en-US" dirty="0"/>
              <a:t> and the backend.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Nuxt.js, a project tailored to creating server-side applications with </a:t>
            </a:r>
            <a:r>
              <a:rPr lang="en-US" dirty="0" err="1"/>
              <a:t>Vue</a:t>
            </a:r>
            <a:r>
              <a:rPr lang="en-US" dirty="0"/>
              <a:t>; Nuxt.js is basically a competitor to Angular Universal.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Weex</a:t>
            </a:r>
            <a:r>
              <a:rPr lang="en-US" dirty="0"/>
              <a:t>, a JS library that supports </a:t>
            </a:r>
            <a:r>
              <a:rPr lang="en-US" dirty="0" err="1"/>
              <a:t>Vue</a:t>
            </a:r>
            <a:r>
              <a:rPr lang="en-US" dirty="0"/>
              <a:t> syntax and is used for mobile development.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110" y="3276600"/>
            <a:ext cx="253365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922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Ember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Like Backbone and AngularJS, is an “ancient” JavaScript framework</a:t>
            </a:r>
          </a:p>
          <a:p>
            <a:r>
              <a:rPr lang="en-US" dirty="0"/>
              <a:t>But the fact that Ember is comparatively old doesn’t mean that it’s out of date</a:t>
            </a:r>
          </a:p>
          <a:p>
            <a:r>
              <a:rPr lang="en-US" dirty="0"/>
              <a:t>Allows implement component-based applications just like Angular, React, and </a:t>
            </a:r>
            <a:r>
              <a:rPr lang="en-US" dirty="0" err="1"/>
              <a:t>Vue</a:t>
            </a:r>
            <a:r>
              <a:rPr lang="en-US" dirty="0"/>
              <a:t> do</a:t>
            </a:r>
          </a:p>
          <a:p>
            <a:r>
              <a:rPr lang="en-US" dirty="0" smtClean="0"/>
              <a:t>One </a:t>
            </a:r>
            <a:r>
              <a:rPr lang="en-US" dirty="0"/>
              <a:t>of the most difficult JavaScript frameworks for frontend web development</a:t>
            </a:r>
          </a:p>
          <a:p>
            <a:r>
              <a:rPr lang="en-US" dirty="0"/>
              <a:t>Realizes a typical MVC JavaScript framework, and Ember’s architecture comprises the following </a:t>
            </a:r>
            <a:r>
              <a:rPr lang="en-US" dirty="0" smtClean="0"/>
              <a:t>parts: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adapters</a:t>
            </a:r>
            <a:r>
              <a:rPr lang="en-US" dirty="0"/>
              <a:t>, components, controllers, helpers, models, routes, services, templates, </a:t>
            </a:r>
            <a:r>
              <a:rPr lang="en-US" dirty="0" err="1"/>
              <a:t>utils</a:t>
            </a:r>
            <a:r>
              <a:rPr lang="en-US" dirty="0"/>
              <a:t>, and </a:t>
            </a:r>
            <a:r>
              <a:rPr lang="en-US" dirty="0" err="1"/>
              <a:t>addons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EmberJS</a:t>
            </a:r>
            <a:r>
              <a:rPr lang="en-US" dirty="0"/>
              <a:t> ecosystem includes: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actual Ember.js library and Ember Data, a data management library.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Ember server for development environments, built into the framework.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Handlebars, a template engine designed specifically for Ember applications.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QUnit</a:t>
            </a:r>
            <a:r>
              <a:rPr lang="en-US" dirty="0"/>
              <a:t>, a testing JavaScript framework used with Ember.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Ember CLI, a highly advanced command line interface tool for quick prototyping and managing Ember dependencies.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Ember Inspector, a development tool for Chrome and Firefox.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Ember Observer, public storage where various </a:t>
            </a:r>
            <a:r>
              <a:rPr lang="en-US" dirty="0" err="1"/>
              <a:t>addons</a:t>
            </a:r>
            <a:r>
              <a:rPr lang="en-US" dirty="0"/>
              <a:t> are stored. Ember </a:t>
            </a:r>
            <a:r>
              <a:rPr lang="en-US" dirty="0" err="1"/>
              <a:t>addons</a:t>
            </a:r>
            <a:r>
              <a:rPr lang="en-US" dirty="0"/>
              <a:t> are used for Ember apps to implement generic functionalities.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3505200"/>
            <a:ext cx="2962275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388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Backbone/Marionette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Is an MV* framework. Backbone partly implements an MVC architecture, as Backbone’s View part carries out the responsibilities of the Controller</a:t>
            </a:r>
          </a:p>
          <a:p>
            <a:r>
              <a:rPr lang="en-US" dirty="0"/>
              <a:t>Has only one strong dependency – the Underscore library that gives us many helper functions for convenient cross-browser work with JavaScript</a:t>
            </a:r>
          </a:p>
          <a:p>
            <a:r>
              <a:rPr lang="en-US" dirty="0"/>
              <a:t>Attempts to reduce complexity to avoid performance issues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BackboneJS</a:t>
            </a:r>
            <a:r>
              <a:rPr lang="en-US" dirty="0"/>
              <a:t> ecosystem contains: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Backbone library, which consists of events, models, collections, views, and router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Underscore.js, a JavaScript library with several dozen helper functions that you can use to write cross-browser JavaScript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Underscore’s </a:t>
            </a:r>
            <a:r>
              <a:rPr lang="en-US" dirty="0" err="1"/>
              <a:t>microtemplating</a:t>
            </a:r>
            <a:r>
              <a:rPr lang="en-US" dirty="0"/>
              <a:t> engine for Backbone templates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BackPlug</a:t>
            </a:r>
            <a:r>
              <a:rPr lang="en-US" dirty="0"/>
              <a:t>, an online repository with a lot of ready solutions (Backbone plugins) tailored for Backbone-based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Backbone generator, a CLI for creating Backbone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Marionette, Thorax, and Chaplin – JS libraries that allow you to develop a more advanced architecture for Backbone apps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0" y="2667000"/>
            <a:ext cx="283845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89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Compared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1741571"/>
            <a:ext cx="7372350" cy="43434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305800" y="6234113"/>
            <a:ext cx="2438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</a:t>
            </a:r>
            <a:r>
              <a:rPr lang="en-US" sz="1200" dirty="0" err="1" smtClean="0">
                <a:hlinkClick r:id="rId3"/>
              </a:rPr>
              <a:t>RubyGarage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3046095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685800"/>
            <a:ext cx="72453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hlinkClick r:id="rId2"/>
              </a:rPr>
              <a:t>Reference : </a:t>
            </a:r>
            <a:r>
              <a:rPr lang="en-US" dirty="0" err="1" smtClean="0">
                <a:hlinkClick r:id="rId2"/>
              </a:rPr>
              <a:t>RubyGarage</a:t>
            </a:r>
            <a:r>
              <a:rPr lang="en-US" dirty="0" smtClean="0">
                <a:hlinkClick r:id="rId2"/>
              </a:rPr>
              <a:t> Blog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3179</TotalTime>
  <Words>922</Words>
  <Application>Microsoft Office PowerPoint</Application>
  <PresentationFormat>Widescreen</PresentationFormat>
  <Paragraphs>91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FrondEnd - Frameworks </vt:lpstr>
      <vt:lpstr>Why frameworks?</vt:lpstr>
      <vt:lpstr>React</vt:lpstr>
      <vt:lpstr>Angular 2 </vt:lpstr>
      <vt:lpstr>Vue</vt:lpstr>
      <vt:lpstr>Ember</vt:lpstr>
      <vt:lpstr>Backbone/Marionette</vt:lpstr>
      <vt:lpstr>Compared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2020-09-08T11:27:07Z</dcterms:modified>
</cp:coreProperties>
</file>

<file path=docProps/thumbnail.jpeg>
</file>